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314" r:id="rId5"/>
    <p:sldId id="315" r:id="rId6"/>
    <p:sldId id="318" r:id="rId7"/>
    <p:sldId id="320" r:id="rId8"/>
    <p:sldId id="321" r:id="rId9"/>
    <p:sldId id="322" r:id="rId10"/>
    <p:sldId id="324" r:id="rId11"/>
    <p:sldId id="3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5388" autoAdjust="0"/>
  </p:normalViewPr>
  <p:slideViewPr>
    <p:cSldViewPr snapToGrid="0">
      <p:cViewPr varScale="1">
        <p:scale>
          <a:sx n="61" d="100"/>
          <a:sy n="61" d="100"/>
        </p:scale>
        <p:origin x="384" y="41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1539241"/>
            <a:ext cx="6283960" cy="32004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BD593-206D-A3FE-5A6D-E5258C312335}"/>
              </a:ext>
            </a:extLst>
          </p:cNvPr>
          <p:cNvSpPr txBox="1"/>
          <p:nvPr/>
        </p:nvSpPr>
        <p:spPr>
          <a:xfrm>
            <a:off x="421640" y="5118854"/>
            <a:ext cx="111226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Abadi Extra Light" panose="020B0204020104020204" pitchFamily="34" charset="0"/>
              </a:rPr>
              <a:t>Victoria Worthington, December 2024</a:t>
            </a:r>
          </a:p>
          <a:p>
            <a:r>
              <a:rPr lang="en-US" sz="4000" i="1" dirty="0">
                <a:solidFill>
                  <a:schemeClr val="bg1"/>
                </a:solidFill>
                <a:latin typeface="Abadi Extra Light" panose="020B0204020104020204" pitchFamily="34" charset="0"/>
              </a:rPr>
              <a:t>Mentor: Kelsey Kyllonen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Understanding the Metadata Challenge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Center of Healthy Communities had a growing collection of project data (metadata)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Needed a way to easily review, analyze, and share this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Identify a solution that minimized cost and effort while maximizing usability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Exploring Available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cap="none" dirty="0"/>
              <a:t>Traditional databases</a:t>
            </a:r>
            <a:r>
              <a:rPr lang="en-US" sz="2400" cap="none" dirty="0"/>
              <a:t>: robust but costly and complex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cap="none" dirty="0"/>
              <a:t>Specialized metadata management tools</a:t>
            </a:r>
            <a:r>
              <a:rPr lang="en-US" sz="2400" cap="none" dirty="0"/>
              <a:t>: limited fit for unique needs</a:t>
            </a:r>
            <a:endParaRPr lang="en-US" sz="2400" b="1" cap="none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cap="none" dirty="0"/>
              <a:t>Customized solutions</a:t>
            </a:r>
            <a:r>
              <a:rPr lang="en-US" sz="2400" cap="none" dirty="0"/>
              <a:t>: potentially time-consuming and expensive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cap="none" dirty="0"/>
              <a:t>Need</a:t>
            </a:r>
            <a:r>
              <a:rPr lang="en-US" sz="2400" cap="none" dirty="0"/>
              <a:t>: A lightweight, flexible approach</a:t>
            </a:r>
            <a:endParaRPr lang="en-US" sz="24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/>
          <a:p>
            <a:r>
              <a:rPr lang="en-US" dirty="0"/>
              <a:t>Utilizing a Note-Taking Platform</a:t>
            </a:r>
          </a:p>
        </p:txBody>
      </p:sp>
      <p:pic>
        <p:nvPicPr>
          <p:cNvPr id="6" name="Content Placeholder 5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A75F4696-8B14-5C4A-0D9F-C280598BC9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51555" r="1" b="1"/>
          <a:stretch/>
        </p:blipFill>
        <p:spPr>
          <a:xfrm>
            <a:off x="20" y="-10160"/>
            <a:ext cx="6095980" cy="685800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/>
          <a:p>
            <a:r>
              <a:rPr lang="en-US" noProof="1"/>
              <a:t>Chose Obsidian, a versatile note-taking tool</a:t>
            </a:r>
          </a:p>
          <a:p>
            <a:r>
              <a:rPr lang="en-US" noProof="1"/>
              <a:t>Python script to import and format metadata as individual notes</a:t>
            </a:r>
          </a:p>
          <a:p>
            <a:r>
              <a:rPr lang="en-US" noProof="1"/>
              <a:t>Utilize tags and Obsidian’s graph view to visualize relationships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Shift in Project Focus</a:t>
            </a:r>
          </a:p>
        </p:txBody>
      </p:sp>
      <p:pic>
        <p:nvPicPr>
          <p:cNvPr id="7" name="Content Placeholder 6" descr="Transfer with solid fill">
            <a:extLst>
              <a:ext uri="{FF2B5EF4-FFF2-40B4-BE49-F238E27FC236}">
                <a16:creationId xmlns:a16="http://schemas.microsoft.com/office/drawing/2014/main" id="{8CA080DF-EC37-C7C6-5FD4-9F049E4212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77373">
            <a:off x="1531722" y="2498526"/>
            <a:ext cx="2324659" cy="232465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02310" y="2018120"/>
            <a:ext cx="6751489" cy="3747180"/>
          </a:xfrm>
        </p:spPr>
        <p:txBody>
          <a:bodyPr/>
          <a:lstStyle/>
          <a:p>
            <a:r>
              <a:rPr lang="en-US" dirty="0"/>
              <a:t>Organizational focus shifted from general project metadata to research citations</a:t>
            </a:r>
          </a:p>
          <a:p>
            <a:r>
              <a:rPr lang="en-US" dirty="0"/>
              <a:t>Decision: Prioritize organizing and centralizing citations</a:t>
            </a:r>
          </a:p>
          <a:p>
            <a:r>
              <a:rPr lang="en-US" dirty="0"/>
              <a:t>Zotero selected for citation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Centralizing Citations in Zotero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9519782" cy="3747180"/>
          </a:xfrm>
        </p:spPr>
        <p:txBody>
          <a:bodyPr/>
          <a:lstStyle/>
          <a:p>
            <a:r>
              <a:rPr lang="en-US" dirty="0"/>
              <a:t>Zotero: An open-source, collaborative citation tool</a:t>
            </a:r>
          </a:p>
          <a:p>
            <a:r>
              <a:rPr lang="en-US" dirty="0"/>
              <a:t>Imported over 300 citations from various spreadsheets</a:t>
            </a:r>
          </a:p>
          <a:p>
            <a:r>
              <a:rPr lang="en-US" dirty="0"/>
              <a:t>Created a shared library for easy access by team members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Unified</a:t>
            </a:r>
            <a:r>
              <a:rPr lang="en-US" dirty="0"/>
              <a:t> repository of research citations</a:t>
            </a:r>
          </a:p>
          <a:p>
            <a:r>
              <a:rPr lang="en-US" b="1" dirty="0"/>
              <a:t>Streamlined</a:t>
            </a:r>
            <a:r>
              <a:rPr lang="en-US" dirty="0"/>
              <a:t> workflow for referencing materials in grant proposals, articles, and presentations</a:t>
            </a:r>
          </a:p>
          <a:p>
            <a:r>
              <a:rPr lang="en-US" b="1" dirty="0"/>
              <a:t>Reduced</a:t>
            </a:r>
            <a:r>
              <a:rPr lang="en-US" dirty="0"/>
              <a:t> time spent searching for past citations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E92AB2-6AF2-ABA2-B8AB-CC9100ACF597}"/>
              </a:ext>
            </a:extLst>
          </p:cNvPr>
          <p:cNvPicPr preferRelativeResize="0">
            <a:picLocks noGrp="1"/>
          </p:cNvPicPr>
          <p:nvPr>
            <p:ph type="pic" sz="quarter" idx="11"/>
          </p:nvPr>
        </p:nvPicPr>
        <p:blipFill>
          <a:blip r:embed="rId3"/>
          <a:srcRect l="1133" r="50408"/>
          <a:stretch/>
        </p:blipFill>
        <p:spPr>
          <a:xfrm>
            <a:off x="6076950" y="0"/>
            <a:ext cx="6115050" cy="6868886"/>
          </a:xfr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Victoria Worthington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{3828274A-90D7-4490-B7BD-CA04EF54067B}tf22318419_win32</Template>
  <TotalTime>206</TotalTime>
  <Words>221</Words>
  <Application>Microsoft Office PowerPoint</Application>
  <PresentationFormat>Widescreen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Abadi Extra Light</vt:lpstr>
      <vt:lpstr>Arial</vt:lpstr>
      <vt:lpstr>Calibri</vt:lpstr>
      <vt:lpstr>Tenorite</vt:lpstr>
      <vt:lpstr>Custom</vt:lpstr>
      <vt:lpstr>Metadata</vt:lpstr>
      <vt:lpstr>Understanding the Metadata Challenge</vt:lpstr>
      <vt:lpstr> Exploring Available Options</vt:lpstr>
      <vt:lpstr>Utilizing a Note-Taking Platform</vt:lpstr>
      <vt:lpstr>Shift in Project Focus</vt:lpstr>
      <vt:lpstr>Centralizing Citations in Zotero</vt:lpstr>
      <vt:lpstr>What We Achieved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Victoria</dc:creator>
  <cp:lastModifiedBy>Victoria J Worthington</cp:lastModifiedBy>
  <cp:revision>6</cp:revision>
  <dcterms:created xsi:type="dcterms:W3CDTF">2024-12-06T19:31:35Z</dcterms:created>
  <dcterms:modified xsi:type="dcterms:W3CDTF">2024-12-11T17:19:48Z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